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sldIdLst>
    <p:sldId id="256" r:id="rId2"/>
    <p:sldId id="268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70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2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E97C-2CEB-4970-89E7-7CB50EC8199C}" type="datetimeFigureOut">
              <a:rPr lang="nl-BE" smtClean="0"/>
              <a:t>25/10/2022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98F3C-A4C2-4C6A-A9AA-FA8FCF9DAF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910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5125"/>
            <a:ext cx="7772400" cy="1006476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23845"/>
            <a:ext cx="7772400" cy="4586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www.dierenwelzijnindeklas.be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7060-56C9-4689-8E23-383114F932FF}" type="slidenum">
              <a:rPr lang="nl-BE" smtClean="0"/>
              <a:t>‹nr.›</a:t>
            </a:fld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6DA1EFE-30C9-4720-A4DB-DFA7C0362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19446"/>
            <a:ext cx="6858000" cy="339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12CBF8-AE7A-4C61-BCC0-02D6C2B53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www.dierenwelzijnindeklas.be</a:t>
            </a:r>
            <a:endParaRPr lang="nl-B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5C67B2-610C-4B95-822B-64977D146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7060-56C9-4689-8E23-383114F932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05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53CC87-119C-4FE7-81EA-92258621F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www.dierenwelzijnindeklas.be</a:t>
            </a:r>
            <a:endParaRPr lang="nl-B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B0B052-D77A-43AB-B868-08D69D01C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7060-56C9-4689-8E23-383114F932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09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5FF8DC-70AC-4016-80B4-D5AA602D4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www.dierenwelzijnindeklas.be</a:t>
            </a:r>
            <a:endParaRPr lang="nl-B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98122EE-D7ED-4AB1-B0A0-682B98E6C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7060-56C9-4689-8E23-383114F932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804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0D4C83-33E2-4D39-9BFD-0635F3BA3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www.dierenwelzijnindeklas.be</a:t>
            </a:r>
            <a:endParaRPr lang="nl-B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EA5A03A-45D5-48B7-B7DE-D691D38C1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7060-56C9-4689-8E23-383114F932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461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266984B-DE44-4A28-BF94-2AA9E67AE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www.dierenwelzijnindeklas.be</a:t>
            </a:r>
            <a:endParaRPr lang="nl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A8A023-5B6D-4105-B5D6-1299E271C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7060-56C9-4689-8E23-383114F932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427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712104D-F0B1-455A-8759-C4A15D79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www.dierenwelzijnindeklas.be</a:t>
            </a:r>
            <a:endParaRPr lang="nl-B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8BAB2A9-457B-411B-8B1B-6856C82E0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7060-56C9-4689-8E23-383114F932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822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E64CE2D-2B17-42D0-B1C8-3889C623F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www.dierenwelzijnindeklas.be</a:t>
            </a: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1E840A-E89B-479A-9407-E92470404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7060-56C9-4689-8E23-383114F932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614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D7228D-1DF5-448A-94F1-2DE68D41E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www.dierenwelzijnindeklas.be</a:t>
            </a: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A33DD-D334-4161-B6E3-60F1DF867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7060-56C9-4689-8E23-383114F932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725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753A1BC-CE27-4E21-A11C-5A4B0C83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www.dierenwelzijnindeklas.be</a:t>
            </a:r>
            <a:endParaRPr lang="nl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9BA355-E3AE-4608-B8B9-75C12F544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7060-56C9-4689-8E23-383114F932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656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6546FE-95A4-40AD-AA71-4AC37ABD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www.dierenwelzijnindeklas.be</a:t>
            </a:r>
            <a:endParaRPr lang="nl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8DE592-96CC-4C1A-91E7-5897CF36C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7060-56C9-4689-8E23-383114F932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68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www.dierenwelzijnindeklas.be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7060-56C9-4689-8E23-383114F932FF}" type="slidenum">
              <a:rPr lang="nl-BE" smtClean="0"/>
              <a:t>‹nr.›</a:t>
            </a:fld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5B257C-9FF2-4D46-914A-F82B0CE3B4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03" y="252466"/>
            <a:ext cx="1574592" cy="91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3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Prompt Bold" panose="00000800000000000000" pitchFamily="2" charset="-34"/>
          <a:ea typeface="+mj-ea"/>
          <a:cs typeface="Prompt Bold" panose="00000800000000000000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ECBEA-BF4F-4348-8827-EAAC64615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76470"/>
            <a:ext cx="7772400" cy="1665131"/>
          </a:xfrm>
        </p:spPr>
        <p:txBody>
          <a:bodyPr>
            <a:normAutofit/>
          </a:bodyPr>
          <a:lstStyle/>
          <a:p>
            <a:r>
              <a:rPr lang="nl-BE" dirty="0"/>
              <a:t>De kippenquiz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CF71F13-2A70-4E08-A186-DF94A9B59B83}"/>
              </a:ext>
            </a:extLst>
          </p:cNvPr>
          <p:cNvSpPr txBox="1"/>
          <p:nvPr/>
        </p:nvSpPr>
        <p:spPr>
          <a:xfrm>
            <a:off x="327992" y="299471"/>
            <a:ext cx="5227983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baseline="30000" dirty="0">
                <a:latin typeface="Prompt" panose="00000500000000000000" pitchFamily="2" charset="-34"/>
                <a:cs typeface="Prompt" panose="00000500000000000000" pitchFamily="2" charset="-34"/>
              </a:rPr>
              <a:t>Thema: Landbouwdieren </a:t>
            </a:r>
            <a:r>
              <a:rPr lang="nl-BE" sz="1400" baseline="30000" dirty="0"/>
              <a:t>• LES 12: De boerderijkip</a:t>
            </a:r>
          </a:p>
        </p:txBody>
      </p:sp>
    </p:spTree>
    <p:extLst>
      <p:ext uri="{BB962C8B-B14F-4D97-AF65-F5344CB8AC3E}">
        <p14:creationId xmlns:p14="http://schemas.microsoft.com/office/powerpoint/2010/main" val="196275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F72DE-ECC8-B880-0D5D-8B61A2EC5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76470"/>
            <a:ext cx="7772400" cy="1665131"/>
          </a:xfrm>
        </p:spPr>
        <p:txBody>
          <a:bodyPr>
            <a:normAutofit/>
          </a:bodyPr>
          <a:lstStyle/>
          <a:p>
            <a:r>
              <a:rPr lang="nl-BE" dirty="0"/>
              <a:t>De kippenquiz</a:t>
            </a:r>
            <a:br>
              <a:rPr lang="nl-BE" dirty="0"/>
            </a:br>
            <a:r>
              <a:rPr lang="nl-BE" dirty="0"/>
              <a:t>OPLOSSING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5548A6E-B323-5710-3F52-152BB63A4B08}"/>
              </a:ext>
            </a:extLst>
          </p:cNvPr>
          <p:cNvSpPr txBox="1"/>
          <p:nvPr/>
        </p:nvSpPr>
        <p:spPr>
          <a:xfrm>
            <a:off x="327992" y="299471"/>
            <a:ext cx="5227983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baseline="30000" dirty="0">
                <a:latin typeface="Prompt" panose="00000500000000000000" pitchFamily="2" charset="-34"/>
                <a:cs typeface="Prompt" panose="00000500000000000000" pitchFamily="2" charset="-34"/>
              </a:rPr>
              <a:t>Thema: Landbouwdieren </a:t>
            </a:r>
            <a:r>
              <a:rPr lang="nl-BE" sz="1400" baseline="30000" dirty="0"/>
              <a:t>• LES 12: De boerderijkip</a:t>
            </a:r>
          </a:p>
        </p:txBody>
      </p:sp>
    </p:spTree>
    <p:extLst>
      <p:ext uri="{BB962C8B-B14F-4D97-AF65-F5344CB8AC3E}">
        <p14:creationId xmlns:p14="http://schemas.microsoft.com/office/powerpoint/2010/main" val="223144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84D6E9C7-8ED1-2644-E261-612EC3E21313}"/>
              </a:ext>
            </a:extLst>
          </p:cNvPr>
          <p:cNvSpPr txBox="1"/>
          <p:nvPr/>
        </p:nvSpPr>
        <p:spPr>
          <a:xfrm>
            <a:off x="327992" y="299471"/>
            <a:ext cx="5227983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baseline="30000" dirty="0">
                <a:latin typeface="Prompt" panose="00000500000000000000" pitchFamily="2" charset="-34"/>
                <a:cs typeface="Prompt" panose="00000500000000000000" pitchFamily="2" charset="-34"/>
              </a:rPr>
              <a:t>Thema: Landbouwdieren </a:t>
            </a:r>
            <a:r>
              <a:rPr lang="nl-BE" sz="1400" baseline="30000" dirty="0"/>
              <a:t>• LES 12: De boerderijkip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8FB8F58-C233-F509-E0E0-9EE8C34B7B12}"/>
              </a:ext>
            </a:extLst>
          </p:cNvPr>
          <p:cNvSpPr txBox="1">
            <a:spLocks/>
          </p:cNvSpPr>
          <p:nvPr/>
        </p:nvSpPr>
        <p:spPr>
          <a:xfrm>
            <a:off x="685800" y="576470"/>
            <a:ext cx="7772400" cy="166513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Prompt Bold" panose="00000800000000000000" pitchFamily="2" charset="-34"/>
                <a:ea typeface="+mj-ea"/>
                <a:cs typeface="Prompt Bold" panose="00000800000000000000" pitchFamily="2" charset="-34"/>
              </a:defRPr>
            </a:lvl1pPr>
          </a:lstStyle>
          <a:p>
            <a:pPr algn="ctr"/>
            <a:r>
              <a:rPr lang="nl-BE"/>
              <a:t>De kippenquiz</a:t>
            </a:r>
            <a:br>
              <a:rPr lang="nl-BE"/>
            </a:br>
            <a:r>
              <a:rPr lang="nl-BE"/>
              <a:t>OPLOSSING</a:t>
            </a:r>
            <a:endParaRPr lang="nl-BE" dirty="0"/>
          </a:p>
        </p:txBody>
      </p:sp>
      <p:pic>
        <p:nvPicPr>
          <p:cNvPr id="9" name="Afbeelding 8" descr="Afbeelding met tafel&#10;&#10;Automatisch gegenereerde beschrijving">
            <a:extLst>
              <a:ext uri="{FF2B5EF4-FFF2-40B4-BE49-F238E27FC236}">
                <a16:creationId xmlns:a16="http://schemas.microsoft.com/office/drawing/2014/main" id="{789C3629-B5A2-E1B0-FF3D-83275E90B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2282638"/>
            <a:ext cx="7406640" cy="438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9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51455A11-6AE8-445D-B428-12E02626C3BF}"/>
              </a:ext>
            </a:extLst>
          </p:cNvPr>
          <p:cNvSpPr txBox="1"/>
          <p:nvPr/>
        </p:nvSpPr>
        <p:spPr>
          <a:xfrm>
            <a:off x="886991" y="3384981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A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42F261A-AE62-4D46-8DB1-71FFD8890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2" y="178902"/>
            <a:ext cx="1416177" cy="1416177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53A0B69-5578-4DC3-8813-EE44E3F308A0}"/>
              </a:ext>
            </a:extLst>
          </p:cNvPr>
          <p:cNvSpPr txBox="1"/>
          <p:nvPr/>
        </p:nvSpPr>
        <p:spPr>
          <a:xfrm>
            <a:off x="1595080" y="299471"/>
            <a:ext cx="5227983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baseline="30000" dirty="0">
                <a:latin typeface="Prompt" panose="00000500000000000000" pitchFamily="2" charset="-34"/>
                <a:cs typeface="Prompt" panose="00000500000000000000" pitchFamily="2" charset="-34"/>
              </a:rPr>
              <a:t>Thema: Landbouwdieren </a:t>
            </a:r>
            <a:r>
              <a:rPr lang="nl-BE" sz="1400" baseline="30000" dirty="0"/>
              <a:t>• LES 12: De boerderijkip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70B9F5A-5BB4-5ABD-6B7A-AFC0E209A80F}"/>
              </a:ext>
            </a:extLst>
          </p:cNvPr>
          <p:cNvSpPr txBox="1"/>
          <p:nvPr/>
        </p:nvSpPr>
        <p:spPr>
          <a:xfrm>
            <a:off x="957938" y="1899000"/>
            <a:ext cx="7228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sz="2000" b="1" i="0" u="none" strike="noStrike" baseline="0" dirty="0">
                <a:solidFill>
                  <a:schemeClr val="accent1"/>
                </a:solidFill>
                <a:latin typeface="Prompt SemiBold" panose="020B0502040204020203" pitchFamily="2" charset="-34"/>
                <a:cs typeface="Prompt SemiBold" panose="020B0502040204020203" pitchFamily="2" charset="-34"/>
              </a:rPr>
              <a:t>Wat eet jij het liefst?</a:t>
            </a:r>
            <a:endParaRPr lang="nl-BE" sz="2000" dirty="0">
              <a:solidFill>
                <a:schemeClr val="accent1"/>
              </a:solidFill>
              <a:latin typeface="Prompt SemiBold" panose="020B0502040204020203" pitchFamily="2" charset="-34"/>
              <a:cs typeface="Prompt SemiBold" panose="020B0502040204020203" pitchFamily="2" charset="-34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2B3CBAC-5088-85EC-F752-C72594316959}"/>
              </a:ext>
            </a:extLst>
          </p:cNvPr>
          <p:cNvSpPr txBox="1"/>
          <p:nvPr/>
        </p:nvSpPr>
        <p:spPr>
          <a:xfrm>
            <a:off x="3383280" y="3401067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B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3F2C519-E304-9C0F-9DE9-3E3CCDF19B9C}"/>
              </a:ext>
            </a:extLst>
          </p:cNvPr>
          <p:cNvSpPr txBox="1"/>
          <p:nvPr/>
        </p:nvSpPr>
        <p:spPr>
          <a:xfrm>
            <a:off x="5879569" y="3384981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C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682B37E-6062-E726-FD9B-1FD2619CB3D0}"/>
              </a:ext>
            </a:extLst>
          </p:cNvPr>
          <p:cNvSpPr txBox="1"/>
          <p:nvPr/>
        </p:nvSpPr>
        <p:spPr>
          <a:xfrm>
            <a:off x="886991" y="3940373"/>
            <a:ext cx="2496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000" dirty="0">
                <a:latin typeface="Prompt" panose="00000500000000000000" pitchFamily="2" charset="-34"/>
                <a:cs typeface="Prompt" panose="00000500000000000000" pitchFamily="2" charset="-34"/>
              </a:rPr>
              <a:t>mest</a:t>
            </a:r>
            <a:endParaRPr lang="nl-BE" sz="20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73FF5E9-0E1C-BE2E-3BEC-D727E12E2D45}"/>
              </a:ext>
            </a:extLst>
          </p:cNvPr>
          <p:cNvSpPr txBox="1"/>
          <p:nvPr/>
        </p:nvSpPr>
        <p:spPr>
          <a:xfrm>
            <a:off x="3383280" y="3956459"/>
            <a:ext cx="2496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000" dirty="0">
                <a:latin typeface="Prompt" panose="00000500000000000000" pitchFamily="2" charset="-34"/>
                <a:cs typeface="Prompt" panose="00000500000000000000" pitchFamily="2" charset="-34"/>
              </a:rPr>
              <a:t>graan</a:t>
            </a:r>
            <a:endParaRPr lang="nl-BE" sz="20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39C8FA8-27D2-0EC6-3E01-48BE40F812AA}"/>
              </a:ext>
            </a:extLst>
          </p:cNvPr>
          <p:cNvSpPr txBox="1"/>
          <p:nvPr/>
        </p:nvSpPr>
        <p:spPr>
          <a:xfrm>
            <a:off x="5879569" y="3940373"/>
            <a:ext cx="2496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000" dirty="0">
                <a:latin typeface="Prompt" panose="00000500000000000000" pitchFamily="2" charset="-34"/>
                <a:cs typeface="Prompt" panose="00000500000000000000" pitchFamily="2" charset="-34"/>
              </a:rPr>
              <a:t>bonen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724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51455A11-6AE8-445D-B428-12E02626C3BF}"/>
              </a:ext>
            </a:extLst>
          </p:cNvPr>
          <p:cNvSpPr txBox="1"/>
          <p:nvPr/>
        </p:nvSpPr>
        <p:spPr>
          <a:xfrm>
            <a:off x="886991" y="3384981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A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42F261A-AE62-4D46-8DB1-71FFD8890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2" y="178902"/>
            <a:ext cx="1416177" cy="1416177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53A0B69-5578-4DC3-8813-EE44E3F308A0}"/>
              </a:ext>
            </a:extLst>
          </p:cNvPr>
          <p:cNvSpPr txBox="1"/>
          <p:nvPr/>
        </p:nvSpPr>
        <p:spPr>
          <a:xfrm>
            <a:off x="1595080" y="299471"/>
            <a:ext cx="5227983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baseline="30000" dirty="0">
                <a:latin typeface="Prompt" panose="00000500000000000000" pitchFamily="2" charset="-34"/>
                <a:cs typeface="Prompt" panose="00000500000000000000" pitchFamily="2" charset="-34"/>
              </a:rPr>
              <a:t>Thema: Landbouwdieren </a:t>
            </a:r>
            <a:r>
              <a:rPr lang="nl-BE" sz="1400" baseline="30000" dirty="0"/>
              <a:t>• LES 12: De boerderijkip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70B9F5A-5BB4-5ABD-6B7A-AFC0E209A80F}"/>
              </a:ext>
            </a:extLst>
          </p:cNvPr>
          <p:cNvSpPr txBox="1"/>
          <p:nvPr/>
        </p:nvSpPr>
        <p:spPr>
          <a:xfrm>
            <a:off x="957938" y="1899000"/>
            <a:ext cx="7228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i="0" u="none" strike="noStrike" baseline="0" dirty="0">
                <a:solidFill>
                  <a:schemeClr val="accent1"/>
                </a:solidFill>
                <a:latin typeface="Prompt SemiBold" panose="020B0502040204020203" pitchFamily="2" charset="-34"/>
                <a:cs typeface="Prompt SemiBold" panose="020B0502040204020203" pitchFamily="2" charset="-34"/>
              </a:rPr>
              <a:t>2.	Hoeveel water drink jij per dag?</a:t>
            </a:r>
            <a:endParaRPr lang="nl-BE" sz="2000" dirty="0">
              <a:solidFill>
                <a:schemeClr val="accent1"/>
              </a:solidFill>
              <a:latin typeface="Prompt SemiBold" panose="020B0502040204020203" pitchFamily="2" charset="-34"/>
              <a:cs typeface="Prompt SemiBold" panose="020B0502040204020203" pitchFamily="2" charset="-34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2B3CBAC-5088-85EC-F752-C72594316959}"/>
              </a:ext>
            </a:extLst>
          </p:cNvPr>
          <p:cNvSpPr txBox="1"/>
          <p:nvPr/>
        </p:nvSpPr>
        <p:spPr>
          <a:xfrm>
            <a:off x="3383280" y="3401067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B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3F2C519-E304-9C0F-9DE9-3E3CCDF19B9C}"/>
              </a:ext>
            </a:extLst>
          </p:cNvPr>
          <p:cNvSpPr txBox="1"/>
          <p:nvPr/>
        </p:nvSpPr>
        <p:spPr>
          <a:xfrm>
            <a:off x="5879569" y="3384981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C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682B37E-6062-E726-FD9B-1FD2619CB3D0}"/>
              </a:ext>
            </a:extLst>
          </p:cNvPr>
          <p:cNvSpPr txBox="1"/>
          <p:nvPr/>
        </p:nvSpPr>
        <p:spPr>
          <a:xfrm>
            <a:off x="886991" y="3940373"/>
            <a:ext cx="2496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000" dirty="0">
                <a:latin typeface="Prompt" panose="00000500000000000000" pitchFamily="2" charset="-34"/>
                <a:cs typeface="Prompt" panose="00000500000000000000" pitchFamily="2" charset="-34"/>
              </a:rPr>
              <a:t>25 ml per dag</a:t>
            </a:r>
            <a:endParaRPr lang="nl-BE" sz="20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73FF5E9-0E1C-BE2E-3BEC-D727E12E2D45}"/>
              </a:ext>
            </a:extLst>
          </p:cNvPr>
          <p:cNvSpPr txBox="1"/>
          <p:nvPr/>
        </p:nvSpPr>
        <p:spPr>
          <a:xfrm>
            <a:off x="3383280" y="3956459"/>
            <a:ext cx="2496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Prompt" panose="00000500000000000000" pitchFamily="2" charset="-34"/>
                <a:cs typeface="Prompt" panose="00000500000000000000" pitchFamily="2" charset="-34"/>
              </a:rPr>
              <a:t>250 ml per dag</a:t>
            </a:r>
            <a:endParaRPr lang="nl-BE" sz="20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39C8FA8-27D2-0EC6-3E01-48BE40F812AA}"/>
              </a:ext>
            </a:extLst>
          </p:cNvPr>
          <p:cNvSpPr txBox="1"/>
          <p:nvPr/>
        </p:nvSpPr>
        <p:spPr>
          <a:xfrm>
            <a:off x="5879569" y="3940373"/>
            <a:ext cx="2496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000" dirty="0">
                <a:latin typeface="Prompt" panose="00000500000000000000" pitchFamily="2" charset="-34"/>
                <a:cs typeface="Prompt" panose="00000500000000000000" pitchFamily="2" charset="-34"/>
              </a:rPr>
              <a:t>25 l per dag</a:t>
            </a:r>
            <a:endParaRPr lang="nl-BE" sz="20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81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51455A11-6AE8-445D-B428-12E02626C3BF}"/>
              </a:ext>
            </a:extLst>
          </p:cNvPr>
          <p:cNvSpPr txBox="1"/>
          <p:nvPr/>
        </p:nvSpPr>
        <p:spPr>
          <a:xfrm>
            <a:off x="886991" y="3384981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A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53A0B69-5578-4DC3-8813-EE44E3F308A0}"/>
              </a:ext>
            </a:extLst>
          </p:cNvPr>
          <p:cNvSpPr txBox="1"/>
          <p:nvPr/>
        </p:nvSpPr>
        <p:spPr>
          <a:xfrm>
            <a:off x="1595080" y="299471"/>
            <a:ext cx="5227983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baseline="30000" dirty="0">
                <a:latin typeface="Prompt" panose="00000500000000000000" pitchFamily="2" charset="-34"/>
                <a:cs typeface="Prompt" panose="00000500000000000000" pitchFamily="2" charset="-34"/>
              </a:rPr>
              <a:t>Thema: Landbouwdieren </a:t>
            </a:r>
            <a:r>
              <a:rPr lang="nl-BE" sz="1400" baseline="30000" dirty="0"/>
              <a:t>• LES 12: De boerderijkip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70B9F5A-5BB4-5ABD-6B7A-AFC0E209A80F}"/>
              </a:ext>
            </a:extLst>
          </p:cNvPr>
          <p:cNvSpPr txBox="1"/>
          <p:nvPr/>
        </p:nvSpPr>
        <p:spPr>
          <a:xfrm>
            <a:off x="957938" y="1899000"/>
            <a:ext cx="7228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i="0" u="none" strike="noStrike" baseline="0" dirty="0">
                <a:solidFill>
                  <a:schemeClr val="accent1"/>
                </a:solidFill>
                <a:latin typeface="Prompt SemiBold" panose="020B0502040204020203" pitchFamily="2" charset="-34"/>
                <a:cs typeface="Prompt SemiBold" panose="020B0502040204020203" pitchFamily="2" charset="-34"/>
              </a:rPr>
              <a:t>3.	Waar leg jij je eieren?</a:t>
            </a:r>
            <a:endParaRPr lang="nl-BE" sz="2000" dirty="0">
              <a:solidFill>
                <a:schemeClr val="accent1"/>
              </a:solidFill>
              <a:latin typeface="Prompt SemiBold" panose="020B0502040204020203" pitchFamily="2" charset="-34"/>
              <a:cs typeface="Prompt SemiBold" panose="020B0502040204020203" pitchFamily="2" charset="-34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2B3CBAC-5088-85EC-F752-C72594316959}"/>
              </a:ext>
            </a:extLst>
          </p:cNvPr>
          <p:cNvSpPr txBox="1"/>
          <p:nvPr/>
        </p:nvSpPr>
        <p:spPr>
          <a:xfrm>
            <a:off x="3383280" y="3401067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B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3F2C519-E304-9C0F-9DE9-3E3CCDF19B9C}"/>
              </a:ext>
            </a:extLst>
          </p:cNvPr>
          <p:cNvSpPr txBox="1"/>
          <p:nvPr/>
        </p:nvSpPr>
        <p:spPr>
          <a:xfrm>
            <a:off x="5879569" y="3384981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C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682B37E-6062-E726-FD9B-1FD2619CB3D0}"/>
              </a:ext>
            </a:extLst>
          </p:cNvPr>
          <p:cNvSpPr txBox="1"/>
          <p:nvPr/>
        </p:nvSpPr>
        <p:spPr>
          <a:xfrm>
            <a:off x="886991" y="3940373"/>
            <a:ext cx="2496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000" dirty="0">
                <a:latin typeface="Prompt" panose="00000500000000000000" pitchFamily="2" charset="-34"/>
                <a:cs typeface="Prompt" panose="00000500000000000000" pitchFamily="2" charset="-34"/>
              </a:rPr>
              <a:t>in een legnest</a:t>
            </a:r>
            <a:endParaRPr lang="nl-BE" sz="20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73FF5E9-0E1C-BE2E-3BEC-D727E12E2D45}"/>
              </a:ext>
            </a:extLst>
          </p:cNvPr>
          <p:cNvSpPr txBox="1"/>
          <p:nvPr/>
        </p:nvSpPr>
        <p:spPr>
          <a:xfrm>
            <a:off x="3589019" y="3940373"/>
            <a:ext cx="2084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latin typeface="Prompt" panose="00000500000000000000" pitchFamily="2" charset="-34"/>
                <a:cs typeface="Prompt" panose="00000500000000000000" pitchFamily="2" charset="-34"/>
              </a:rPr>
              <a:t>ik laat ze vallen als ik op de stok zit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39C8FA8-27D2-0EC6-3E01-48BE40F812AA}"/>
              </a:ext>
            </a:extLst>
          </p:cNvPr>
          <p:cNvSpPr txBox="1"/>
          <p:nvPr/>
        </p:nvSpPr>
        <p:spPr>
          <a:xfrm>
            <a:off x="6085308" y="3918772"/>
            <a:ext cx="20848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>
                <a:latin typeface="Prompt" panose="00000500000000000000" pitchFamily="2" charset="-34"/>
                <a:cs typeface="Prompt" panose="00000500000000000000" pitchFamily="2" charset="-34"/>
              </a:rPr>
              <a:t>dat maakt me niet uit, gewoon waar ik op dat moment ben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CF26B41-01C7-3EBC-34FE-F9AD81866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2" y="178902"/>
            <a:ext cx="1416177" cy="14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51455A11-6AE8-445D-B428-12E02626C3BF}"/>
              </a:ext>
            </a:extLst>
          </p:cNvPr>
          <p:cNvSpPr txBox="1"/>
          <p:nvPr/>
        </p:nvSpPr>
        <p:spPr>
          <a:xfrm>
            <a:off x="886991" y="3384981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A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53A0B69-5578-4DC3-8813-EE44E3F308A0}"/>
              </a:ext>
            </a:extLst>
          </p:cNvPr>
          <p:cNvSpPr txBox="1"/>
          <p:nvPr/>
        </p:nvSpPr>
        <p:spPr>
          <a:xfrm>
            <a:off x="1595080" y="299471"/>
            <a:ext cx="5227983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baseline="30000" dirty="0">
                <a:latin typeface="Prompt" panose="00000500000000000000" pitchFamily="2" charset="-34"/>
                <a:cs typeface="Prompt" panose="00000500000000000000" pitchFamily="2" charset="-34"/>
              </a:rPr>
              <a:t>Thema: Landbouwdieren </a:t>
            </a:r>
            <a:r>
              <a:rPr lang="nl-BE" sz="1400" baseline="30000" dirty="0"/>
              <a:t>• LES 12: De boerderijkip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70B9F5A-5BB4-5ABD-6B7A-AFC0E209A80F}"/>
              </a:ext>
            </a:extLst>
          </p:cNvPr>
          <p:cNvSpPr txBox="1"/>
          <p:nvPr/>
        </p:nvSpPr>
        <p:spPr>
          <a:xfrm>
            <a:off x="957938" y="1899000"/>
            <a:ext cx="7228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i="0" u="none" strike="noStrike" baseline="0" dirty="0">
                <a:solidFill>
                  <a:schemeClr val="accent1"/>
                </a:solidFill>
                <a:latin typeface="Prompt SemiBold" panose="020B0502040204020203" pitchFamily="2" charset="-34"/>
                <a:cs typeface="Prompt SemiBold" panose="020B0502040204020203" pitchFamily="2" charset="-34"/>
              </a:rPr>
              <a:t>4.	Ben jij het liefst binnen of buiten?</a:t>
            </a:r>
            <a:endParaRPr lang="nl-BE" sz="2000" dirty="0">
              <a:solidFill>
                <a:schemeClr val="accent1"/>
              </a:solidFill>
              <a:latin typeface="Prompt SemiBold" panose="020B0502040204020203" pitchFamily="2" charset="-34"/>
              <a:cs typeface="Prompt SemiBold" panose="020B0502040204020203" pitchFamily="2" charset="-34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2B3CBAC-5088-85EC-F752-C72594316959}"/>
              </a:ext>
            </a:extLst>
          </p:cNvPr>
          <p:cNvSpPr txBox="1"/>
          <p:nvPr/>
        </p:nvSpPr>
        <p:spPr>
          <a:xfrm>
            <a:off x="3383280" y="3401067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B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3F2C519-E304-9C0F-9DE9-3E3CCDF19B9C}"/>
              </a:ext>
            </a:extLst>
          </p:cNvPr>
          <p:cNvSpPr txBox="1"/>
          <p:nvPr/>
        </p:nvSpPr>
        <p:spPr>
          <a:xfrm>
            <a:off x="5879569" y="3384981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C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682B37E-6062-E726-FD9B-1FD2619CB3D0}"/>
              </a:ext>
            </a:extLst>
          </p:cNvPr>
          <p:cNvSpPr txBox="1"/>
          <p:nvPr/>
        </p:nvSpPr>
        <p:spPr>
          <a:xfrm>
            <a:off x="886991" y="3940373"/>
            <a:ext cx="249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>
                <a:latin typeface="Prompt" panose="00000500000000000000" pitchFamily="2" charset="-34"/>
                <a:cs typeface="Prompt" panose="00000500000000000000" pitchFamily="2" charset="-34"/>
              </a:rPr>
              <a:t>het liefst altijd binnen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73FF5E9-0E1C-BE2E-3BEC-D727E12E2D45}"/>
              </a:ext>
            </a:extLst>
          </p:cNvPr>
          <p:cNvSpPr txBox="1"/>
          <p:nvPr/>
        </p:nvSpPr>
        <p:spPr>
          <a:xfrm>
            <a:off x="3589019" y="3940373"/>
            <a:ext cx="208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latin typeface="Prompt" panose="00000500000000000000" pitchFamily="2" charset="-34"/>
                <a:cs typeface="Prompt" panose="00000500000000000000" pitchFamily="2" charset="-34"/>
              </a:rPr>
              <a:t>het liefst altijd buiten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39C8FA8-27D2-0EC6-3E01-48BE40F812AA}"/>
              </a:ext>
            </a:extLst>
          </p:cNvPr>
          <p:cNvSpPr txBox="1"/>
          <p:nvPr/>
        </p:nvSpPr>
        <p:spPr>
          <a:xfrm>
            <a:off x="6085308" y="3918772"/>
            <a:ext cx="2084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>
                <a:latin typeface="Prompt" panose="00000500000000000000" pitchFamily="2" charset="-34"/>
                <a:cs typeface="Prompt" panose="00000500000000000000" pitchFamily="2" charset="-34"/>
              </a:rPr>
              <a:t>ik wissel graag af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CF26B41-01C7-3EBC-34FE-F9AD81866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2" y="178902"/>
            <a:ext cx="1416177" cy="14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2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51455A11-6AE8-445D-B428-12E02626C3BF}"/>
              </a:ext>
            </a:extLst>
          </p:cNvPr>
          <p:cNvSpPr txBox="1"/>
          <p:nvPr/>
        </p:nvSpPr>
        <p:spPr>
          <a:xfrm>
            <a:off x="886991" y="3384981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A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53A0B69-5578-4DC3-8813-EE44E3F308A0}"/>
              </a:ext>
            </a:extLst>
          </p:cNvPr>
          <p:cNvSpPr txBox="1"/>
          <p:nvPr/>
        </p:nvSpPr>
        <p:spPr>
          <a:xfrm>
            <a:off x="1595080" y="299471"/>
            <a:ext cx="5227983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baseline="30000" dirty="0">
                <a:latin typeface="Prompt" panose="00000500000000000000" pitchFamily="2" charset="-34"/>
                <a:cs typeface="Prompt" panose="00000500000000000000" pitchFamily="2" charset="-34"/>
              </a:rPr>
              <a:t>Thema: Landbouwdieren </a:t>
            </a:r>
            <a:r>
              <a:rPr lang="nl-BE" sz="1400" baseline="30000" dirty="0"/>
              <a:t>• LES 12: De boerderijkip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70B9F5A-5BB4-5ABD-6B7A-AFC0E209A80F}"/>
              </a:ext>
            </a:extLst>
          </p:cNvPr>
          <p:cNvSpPr txBox="1"/>
          <p:nvPr/>
        </p:nvSpPr>
        <p:spPr>
          <a:xfrm>
            <a:off x="957938" y="1899000"/>
            <a:ext cx="7228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i="0" u="none" strike="noStrike" baseline="0" dirty="0">
                <a:solidFill>
                  <a:schemeClr val="accent1"/>
                </a:solidFill>
                <a:latin typeface="Prompt SemiBold" panose="020B0502040204020203" pitchFamily="2" charset="-34"/>
                <a:cs typeface="Prompt SemiBold" panose="020B0502040204020203" pitchFamily="2" charset="-34"/>
              </a:rPr>
              <a:t>5.	Hoe verzorg jij je veren en je huid?</a:t>
            </a:r>
            <a:endParaRPr lang="nl-BE" sz="2000" dirty="0">
              <a:solidFill>
                <a:schemeClr val="accent1"/>
              </a:solidFill>
              <a:latin typeface="Prompt SemiBold" panose="020B0502040204020203" pitchFamily="2" charset="-34"/>
              <a:cs typeface="Prompt SemiBold" panose="020B0502040204020203" pitchFamily="2" charset="-34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2B3CBAC-5088-85EC-F752-C72594316959}"/>
              </a:ext>
            </a:extLst>
          </p:cNvPr>
          <p:cNvSpPr txBox="1"/>
          <p:nvPr/>
        </p:nvSpPr>
        <p:spPr>
          <a:xfrm>
            <a:off x="3383280" y="3401067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B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3F2C519-E304-9C0F-9DE9-3E3CCDF19B9C}"/>
              </a:ext>
            </a:extLst>
          </p:cNvPr>
          <p:cNvSpPr txBox="1"/>
          <p:nvPr/>
        </p:nvSpPr>
        <p:spPr>
          <a:xfrm>
            <a:off x="5879569" y="3384981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C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682B37E-6062-E726-FD9B-1FD2619CB3D0}"/>
              </a:ext>
            </a:extLst>
          </p:cNvPr>
          <p:cNvSpPr txBox="1"/>
          <p:nvPr/>
        </p:nvSpPr>
        <p:spPr>
          <a:xfrm>
            <a:off x="886991" y="3940373"/>
            <a:ext cx="2496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>
                <a:latin typeface="Prompt" panose="00000500000000000000" pitchFamily="2" charset="-34"/>
                <a:cs typeface="Prompt" panose="00000500000000000000" pitchFamily="2" charset="-34"/>
              </a:rPr>
              <a:t>met water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73FF5E9-0E1C-BE2E-3BEC-D727E12E2D45}"/>
              </a:ext>
            </a:extLst>
          </p:cNvPr>
          <p:cNvSpPr txBox="1"/>
          <p:nvPr/>
        </p:nvSpPr>
        <p:spPr>
          <a:xfrm>
            <a:off x="3589019" y="3940373"/>
            <a:ext cx="208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latin typeface="Prompt" panose="00000500000000000000" pitchFamily="2" charset="-34"/>
                <a:cs typeface="Prompt" panose="00000500000000000000" pitchFamily="2" charset="-34"/>
              </a:rPr>
              <a:t>met zand en stof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39C8FA8-27D2-0EC6-3E01-48BE40F812AA}"/>
              </a:ext>
            </a:extLst>
          </p:cNvPr>
          <p:cNvSpPr txBox="1"/>
          <p:nvPr/>
        </p:nvSpPr>
        <p:spPr>
          <a:xfrm>
            <a:off x="6085308" y="3918772"/>
            <a:ext cx="2084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>
                <a:latin typeface="Prompt" panose="00000500000000000000" pitchFamily="2" charset="-34"/>
                <a:cs typeface="Prompt" panose="00000500000000000000" pitchFamily="2" charset="-34"/>
              </a:rPr>
              <a:t>ik doe dat niet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28D1E0-57F5-6CD2-B915-1F50E7431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" y="178852"/>
            <a:ext cx="1416642" cy="141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6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51455A11-6AE8-445D-B428-12E02626C3BF}"/>
              </a:ext>
            </a:extLst>
          </p:cNvPr>
          <p:cNvSpPr txBox="1"/>
          <p:nvPr/>
        </p:nvSpPr>
        <p:spPr>
          <a:xfrm>
            <a:off x="886991" y="3384981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A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53A0B69-5578-4DC3-8813-EE44E3F308A0}"/>
              </a:ext>
            </a:extLst>
          </p:cNvPr>
          <p:cNvSpPr txBox="1"/>
          <p:nvPr/>
        </p:nvSpPr>
        <p:spPr>
          <a:xfrm>
            <a:off x="1595080" y="299471"/>
            <a:ext cx="5227983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baseline="30000" dirty="0">
                <a:latin typeface="Prompt" panose="00000500000000000000" pitchFamily="2" charset="-34"/>
                <a:cs typeface="Prompt" panose="00000500000000000000" pitchFamily="2" charset="-34"/>
              </a:rPr>
              <a:t>Thema: Landbouwdieren </a:t>
            </a:r>
            <a:r>
              <a:rPr lang="nl-BE" sz="1400" baseline="30000" dirty="0"/>
              <a:t>• LES 12: De boerderijkip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70B9F5A-5BB4-5ABD-6B7A-AFC0E209A80F}"/>
              </a:ext>
            </a:extLst>
          </p:cNvPr>
          <p:cNvSpPr txBox="1"/>
          <p:nvPr/>
        </p:nvSpPr>
        <p:spPr>
          <a:xfrm>
            <a:off x="957938" y="1899000"/>
            <a:ext cx="7228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i="0" u="none" strike="noStrike" baseline="0" dirty="0">
                <a:solidFill>
                  <a:schemeClr val="accent1"/>
                </a:solidFill>
                <a:latin typeface="Prompt SemiBold" panose="020B0502040204020203" pitchFamily="2" charset="-34"/>
                <a:cs typeface="Prompt SemiBold" panose="020B0502040204020203" pitchFamily="2" charset="-34"/>
              </a:rPr>
              <a:t>6.	Met wie leef je graag samen?</a:t>
            </a:r>
            <a:endParaRPr lang="nl-BE" sz="2000" dirty="0">
              <a:solidFill>
                <a:schemeClr val="accent1"/>
              </a:solidFill>
              <a:latin typeface="Prompt SemiBold" panose="020B0502040204020203" pitchFamily="2" charset="-34"/>
              <a:cs typeface="Prompt SemiBold" panose="020B0502040204020203" pitchFamily="2" charset="-34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2B3CBAC-5088-85EC-F752-C72594316959}"/>
              </a:ext>
            </a:extLst>
          </p:cNvPr>
          <p:cNvSpPr txBox="1"/>
          <p:nvPr/>
        </p:nvSpPr>
        <p:spPr>
          <a:xfrm>
            <a:off x="3383280" y="3401067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B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3F2C519-E304-9C0F-9DE9-3E3CCDF19B9C}"/>
              </a:ext>
            </a:extLst>
          </p:cNvPr>
          <p:cNvSpPr txBox="1"/>
          <p:nvPr/>
        </p:nvSpPr>
        <p:spPr>
          <a:xfrm>
            <a:off x="5879569" y="3384981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C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682B37E-6062-E726-FD9B-1FD2619CB3D0}"/>
              </a:ext>
            </a:extLst>
          </p:cNvPr>
          <p:cNvSpPr txBox="1"/>
          <p:nvPr/>
        </p:nvSpPr>
        <p:spPr>
          <a:xfrm>
            <a:off x="886991" y="3940373"/>
            <a:ext cx="2496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000" dirty="0">
                <a:latin typeface="Prompt" panose="00000500000000000000" pitchFamily="2" charset="-34"/>
                <a:cs typeface="Prompt" panose="00000500000000000000" pitchFamily="2" charset="-34"/>
              </a:rPr>
              <a:t>alleen</a:t>
            </a:r>
            <a:endParaRPr lang="nl-BE" sz="20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73FF5E9-0E1C-BE2E-3BEC-D727E12E2D45}"/>
              </a:ext>
            </a:extLst>
          </p:cNvPr>
          <p:cNvSpPr txBox="1"/>
          <p:nvPr/>
        </p:nvSpPr>
        <p:spPr>
          <a:xfrm>
            <a:off x="3589019" y="3940373"/>
            <a:ext cx="2084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latin typeface="Prompt" panose="00000500000000000000" pitchFamily="2" charset="-34"/>
                <a:cs typeface="Prompt" panose="00000500000000000000" pitchFamily="2" charset="-34"/>
              </a:rPr>
              <a:t>met een familie kippen die ik ken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39C8FA8-27D2-0EC6-3E01-48BE40F812AA}"/>
              </a:ext>
            </a:extLst>
          </p:cNvPr>
          <p:cNvSpPr txBox="1"/>
          <p:nvPr/>
        </p:nvSpPr>
        <p:spPr>
          <a:xfrm>
            <a:off x="6085308" y="3918772"/>
            <a:ext cx="2084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>
                <a:latin typeface="Prompt" panose="00000500000000000000" pitchFamily="2" charset="-34"/>
                <a:cs typeface="Prompt" panose="00000500000000000000" pitchFamily="2" charset="-34"/>
              </a:rPr>
              <a:t>met andere diersoorten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D90AD30-599D-0E16-B227-81FEDCEDA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2" y="178902"/>
            <a:ext cx="1416177" cy="14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51455A11-6AE8-445D-B428-12E02626C3BF}"/>
              </a:ext>
            </a:extLst>
          </p:cNvPr>
          <p:cNvSpPr txBox="1"/>
          <p:nvPr/>
        </p:nvSpPr>
        <p:spPr>
          <a:xfrm>
            <a:off x="886991" y="3384981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A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53A0B69-5578-4DC3-8813-EE44E3F308A0}"/>
              </a:ext>
            </a:extLst>
          </p:cNvPr>
          <p:cNvSpPr txBox="1"/>
          <p:nvPr/>
        </p:nvSpPr>
        <p:spPr>
          <a:xfrm>
            <a:off x="1595080" y="299471"/>
            <a:ext cx="5227983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baseline="30000" dirty="0">
                <a:latin typeface="Prompt" panose="00000500000000000000" pitchFamily="2" charset="-34"/>
                <a:cs typeface="Prompt" panose="00000500000000000000" pitchFamily="2" charset="-34"/>
              </a:rPr>
              <a:t>Thema: Landbouwdieren </a:t>
            </a:r>
            <a:r>
              <a:rPr lang="nl-BE" sz="1400" baseline="30000" dirty="0"/>
              <a:t>• LES 12: De boerderijkip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70B9F5A-5BB4-5ABD-6B7A-AFC0E209A80F}"/>
              </a:ext>
            </a:extLst>
          </p:cNvPr>
          <p:cNvSpPr txBox="1"/>
          <p:nvPr/>
        </p:nvSpPr>
        <p:spPr>
          <a:xfrm>
            <a:off x="957938" y="1899000"/>
            <a:ext cx="7228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i="0" u="none" strike="noStrike" baseline="0" dirty="0">
                <a:solidFill>
                  <a:schemeClr val="accent1"/>
                </a:solidFill>
                <a:latin typeface="Prompt SemiBold" panose="020B0502040204020203" pitchFamily="2" charset="-34"/>
                <a:cs typeface="Prompt SemiBold" panose="020B0502040204020203" pitchFamily="2" charset="-34"/>
              </a:rPr>
              <a:t>7.	Word je graag gepakt door mensen?</a:t>
            </a:r>
            <a:endParaRPr lang="nl-BE" sz="2000" dirty="0">
              <a:solidFill>
                <a:schemeClr val="accent1"/>
              </a:solidFill>
              <a:latin typeface="Prompt SemiBold" panose="020B0502040204020203" pitchFamily="2" charset="-34"/>
              <a:cs typeface="Prompt SemiBold" panose="020B0502040204020203" pitchFamily="2" charset="-34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2B3CBAC-5088-85EC-F752-C72594316959}"/>
              </a:ext>
            </a:extLst>
          </p:cNvPr>
          <p:cNvSpPr txBox="1"/>
          <p:nvPr/>
        </p:nvSpPr>
        <p:spPr>
          <a:xfrm>
            <a:off x="3383280" y="3401067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B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3F2C519-E304-9C0F-9DE9-3E3CCDF19B9C}"/>
              </a:ext>
            </a:extLst>
          </p:cNvPr>
          <p:cNvSpPr txBox="1"/>
          <p:nvPr/>
        </p:nvSpPr>
        <p:spPr>
          <a:xfrm>
            <a:off x="5879569" y="3384981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C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682B37E-6062-E726-FD9B-1FD2619CB3D0}"/>
              </a:ext>
            </a:extLst>
          </p:cNvPr>
          <p:cNvSpPr txBox="1"/>
          <p:nvPr/>
        </p:nvSpPr>
        <p:spPr>
          <a:xfrm>
            <a:off x="886991" y="3940373"/>
            <a:ext cx="249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>
                <a:latin typeface="Prompt" panose="00000500000000000000" pitchFamily="2" charset="-34"/>
                <a:cs typeface="Prompt" panose="00000500000000000000" pitchFamily="2" charset="-34"/>
              </a:rPr>
              <a:t>nee, dan word ik bang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73FF5E9-0E1C-BE2E-3BEC-D727E12E2D45}"/>
              </a:ext>
            </a:extLst>
          </p:cNvPr>
          <p:cNvSpPr txBox="1"/>
          <p:nvPr/>
        </p:nvSpPr>
        <p:spPr>
          <a:xfrm>
            <a:off x="3589019" y="3940373"/>
            <a:ext cx="2084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latin typeface="Prompt" panose="00000500000000000000" pitchFamily="2" charset="-34"/>
                <a:cs typeface="Prompt" panose="00000500000000000000" pitchFamily="2" charset="-34"/>
              </a:rPr>
              <a:t>ja, ik hou wel van aanrakingen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39C8FA8-27D2-0EC6-3E01-48BE40F812AA}"/>
              </a:ext>
            </a:extLst>
          </p:cNvPr>
          <p:cNvSpPr txBox="1"/>
          <p:nvPr/>
        </p:nvSpPr>
        <p:spPr>
          <a:xfrm>
            <a:off x="6085308" y="3918772"/>
            <a:ext cx="2084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>
                <a:latin typeface="Prompt" panose="00000500000000000000" pitchFamily="2" charset="-34"/>
                <a:cs typeface="Prompt" panose="00000500000000000000" pitchFamily="2" charset="-34"/>
              </a:rPr>
              <a:t>alleen door de mensen die ik 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AE6737-3FF7-59BB-57AE-4C7B980DA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" y="178904"/>
            <a:ext cx="1416176" cy="141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51455A11-6AE8-445D-B428-12E02626C3BF}"/>
              </a:ext>
            </a:extLst>
          </p:cNvPr>
          <p:cNvSpPr txBox="1"/>
          <p:nvPr/>
        </p:nvSpPr>
        <p:spPr>
          <a:xfrm>
            <a:off x="886991" y="3384981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A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53A0B69-5578-4DC3-8813-EE44E3F308A0}"/>
              </a:ext>
            </a:extLst>
          </p:cNvPr>
          <p:cNvSpPr txBox="1"/>
          <p:nvPr/>
        </p:nvSpPr>
        <p:spPr>
          <a:xfrm>
            <a:off x="1595080" y="299471"/>
            <a:ext cx="5227983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baseline="30000" dirty="0">
                <a:latin typeface="Prompt" panose="00000500000000000000" pitchFamily="2" charset="-34"/>
                <a:cs typeface="Prompt" panose="00000500000000000000" pitchFamily="2" charset="-34"/>
              </a:rPr>
              <a:t>Thema: Landbouwdieren </a:t>
            </a:r>
            <a:r>
              <a:rPr lang="nl-BE" sz="1400" baseline="30000" dirty="0"/>
              <a:t>• LES 12: De boerderijkip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70B9F5A-5BB4-5ABD-6B7A-AFC0E209A80F}"/>
              </a:ext>
            </a:extLst>
          </p:cNvPr>
          <p:cNvSpPr txBox="1"/>
          <p:nvPr/>
        </p:nvSpPr>
        <p:spPr>
          <a:xfrm>
            <a:off x="957938" y="1899000"/>
            <a:ext cx="7228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i="0" u="none" strike="noStrike" baseline="0" dirty="0">
                <a:solidFill>
                  <a:schemeClr val="accent1"/>
                </a:solidFill>
                <a:latin typeface="Prompt SemiBold" panose="020B0502040204020203" pitchFamily="2" charset="-34"/>
                <a:cs typeface="Prompt SemiBold" panose="020B0502040204020203" pitchFamily="2" charset="-34"/>
              </a:rPr>
              <a:t>8.	Wat is scharrelen?</a:t>
            </a:r>
            <a:endParaRPr lang="nl-BE" sz="2000" dirty="0">
              <a:solidFill>
                <a:schemeClr val="accent1"/>
              </a:solidFill>
              <a:latin typeface="Prompt SemiBold" panose="020B0502040204020203" pitchFamily="2" charset="-34"/>
              <a:cs typeface="Prompt SemiBold" panose="020B0502040204020203" pitchFamily="2" charset="-34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2B3CBAC-5088-85EC-F752-C72594316959}"/>
              </a:ext>
            </a:extLst>
          </p:cNvPr>
          <p:cNvSpPr txBox="1"/>
          <p:nvPr/>
        </p:nvSpPr>
        <p:spPr>
          <a:xfrm>
            <a:off x="3383280" y="3401067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B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3F2C519-E304-9C0F-9DE9-3E3CCDF19B9C}"/>
              </a:ext>
            </a:extLst>
          </p:cNvPr>
          <p:cNvSpPr txBox="1"/>
          <p:nvPr/>
        </p:nvSpPr>
        <p:spPr>
          <a:xfrm>
            <a:off x="5879569" y="3384981"/>
            <a:ext cx="24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dirty="0">
                <a:latin typeface="Prompt" panose="00000500000000000000" pitchFamily="2" charset="-34"/>
                <a:cs typeface="Prompt" panose="00000500000000000000" pitchFamily="2" charset="-34"/>
              </a:rPr>
              <a:t>C</a:t>
            </a:r>
            <a:endParaRPr lang="nl-BE" sz="2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682B37E-6062-E726-FD9B-1FD2619CB3D0}"/>
              </a:ext>
            </a:extLst>
          </p:cNvPr>
          <p:cNvSpPr txBox="1"/>
          <p:nvPr/>
        </p:nvSpPr>
        <p:spPr>
          <a:xfrm>
            <a:off x="886991" y="3940373"/>
            <a:ext cx="2496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000" dirty="0">
                <a:latin typeface="Prompt" panose="00000500000000000000" pitchFamily="2" charset="-34"/>
                <a:cs typeface="Prompt" panose="00000500000000000000" pitchFamily="2" charset="-34"/>
              </a:rPr>
              <a:t>kleine kippengeluidjes maken</a:t>
            </a:r>
            <a:endParaRPr lang="nl-BE" sz="20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73FF5E9-0E1C-BE2E-3BEC-D727E12E2D45}"/>
              </a:ext>
            </a:extLst>
          </p:cNvPr>
          <p:cNvSpPr txBox="1"/>
          <p:nvPr/>
        </p:nvSpPr>
        <p:spPr>
          <a:xfrm>
            <a:off x="3589019" y="3940373"/>
            <a:ext cx="2084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latin typeface="Prompt" panose="00000500000000000000" pitchFamily="2" charset="-34"/>
                <a:cs typeface="Prompt" panose="00000500000000000000" pitchFamily="2" charset="-34"/>
              </a:rPr>
              <a:t>met mijn vleugels zwaaien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39C8FA8-27D2-0EC6-3E01-48BE40F812AA}"/>
              </a:ext>
            </a:extLst>
          </p:cNvPr>
          <p:cNvSpPr txBox="1"/>
          <p:nvPr/>
        </p:nvSpPr>
        <p:spPr>
          <a:xfrm>
            <a:off x="6085308" y="3918772"/>
            <a:ext cx="2084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000" dirty="0">
                <a:latin typeface="Prompt" panose="00000500000000000000" pitchFamily="2" charset="-34"/>
                <a:cs typeface="Prompt" panose="00000500000000000000" pitchFamily="2" charset="-34"/>
              </a:rPr>
              <a:t>met mijn poten over de grond krabben om eten te zoeken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D90AD30-599D-0E16-B227-81FEDCEDA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2" y="178902"/>
            <a:ext cx="1416177" cy="14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Kantoorthema">
  <a:themeElements>
    <a:clrScheme name="Aangepas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92197"/>
      </a:accent1>
      <a:accent2>
        <a:srgbClr val="D33711"/>
      </a:accent2>
      <a:accent3>
        <a:srgbClr val="DCD5C9"/>
      </a:accent3>
      <a:accent4>
        <a:srgbClr val="E9B92B"/>
      </a:accent4>
      <a:accent5>
        <a:srgbClr val="920900"/>
      </a:accent5>
      <a:accent6>
        <a:srgbClr val="8899AB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</TotalTime>
  <Words>320</Words>
  <Application>Microsoft Office PowerPoint</Application>
  <PresentationFormat>Diavoorstelling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Prompt</vt:lpstr>
      <vt:lpstr>Prompt Bold</vt:lpstr>
      <vt:lpstr>Prompt SemiBold</vt:lpstr>
      <vt:lpstr>Kantoorthema</vt:lpstr>
      <vt:lpstr>De kippenquiz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kippenquiz OPLOSSING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Sien Trekker</dc:creator>
  <cp:lastModifiedBy>Sien Trekker</cp:lastModifiedBy>
  <cp:revision>76</cp:revision>
  <dcterms:created xsi:type="dcterms:W3CDTF">2020-01-16T12:38:32Z</dcterms:created>
  <dcterms:modified xsi:type="dcterms:W3CDTF">2022-10-25T09:44:41Z</dcterms:modified>
</cp:coreProperties>
</file>